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56" r:id="rId2"/>
    <p:sldId id="257" r:id="rId3"/>
    <p:sldId id="258" r:id="rId4"/>
  </p:sldIdLst>
  <p:sldSz cx="10688638" cy="7562850"/>
  <p:notesSz cx="6858000" cy="9144000"/>
  <p:defaultTex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6" d="100"/>
          <a:sy n="76" d="100"/>
        </p:scale>
        <p:origin x="-1230" y="-84"/>
      </p:cViewPr>
      <p:guideLst>
        <p:guide orient="horz" pos="2382"/>
        <p:guide pos="336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3076" name="Rectangle 4"/>
          <p:cNvSpPr>
            <a:spLocks noGrp="1" noRot="1" noChangeAspect="1" noChangeArrowheads="1" noTextEdit="1"/>
          </p:cNvSpPr>
          <p:nvPr>
            <p:ph type="sldImg" idx="2"/>
          </p:nvPr>
        </p:nvSpPr>
        <p:spPr bwMode="auto">
          <a:xfrm>
            <a:off x="1006475" y="685800"/>
            <a:ext cx="48450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80913873-E818-4AD8-A86F-11192F1D2679}" type="slidenum">
              <a:rPr lang="fr-FR"/>
              <a:pPr/>
              <a:t>‹N°›</a:t>
            </a:fld>
            <a:endParaRPr lang="fr-FR"/>
          </a:p>
        </p:txBody>
      </p:sp>
    </p:spTree>
    <p:extLst>
      <p:ext uri="{BB962C8B-B14F-4D97-AF65-F5344CB8AC3E}">
        <p14:creationId xmlns:p14="http://schemas.microsoft.com/office/powerpoint/2010/main" val="18236309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2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2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2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2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20EDA1-C49F-41CA-9CE3-5BF164902993}" type="slidenum">
              <a:rPr lang="fr-FR"/>
              <a:pPr/>
              <a:t>1</a:t>
            </a:fld>
            <a:endParaRPr lang="fr-F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752549-1C46-4FBF-9B7A-4DCF60E5CF76}" type="slidenum">
              <a:rPr lang="fr-FR"/>
              <a:pPr/>
              <a:t>2</a:t>
            </a:fld>
            <a:endParaRPr lang="fr-FR"/>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688" y="2349500"/>
            <a:ext cx="9085262" cy="1620838"/>
          </a:xfrm>
        </p:spPr>
        <p:txBody>
          <a:bodyPr/>
          <a:lstStyle/>
          <a:p>
            <a:r>
              <a:rPr lang="fr-FR" smtClean="0"/>
              <a:t>Modifiez le style du titre</a:t>
            </a:r>
            <a:endParaRPr lang="fr-FR"/>
          </a:p>
        </p:txBody>
      </p:sp>
      <p:sp>
        <p:nvSpPr>
          <p:cNvPr id="3" name="Sous-titre 2"/>
          <p:cNvSpPr>
            <a:spLocks noGrp="1"/>
          </p:cNvSpPr>
          <p:nvPr>
            <p:ph type="subTitle" idx="1"/>
          </p:nvPr>
        </p:nvSpPr>
        <p:spPr>
          <a:xfrm>
            <a:off x="1603375" y="4286250"/>
            <a:ext cx="7481888"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864C212E-269E-4B52-9F92-A10FA3E3366F}" type="slidenum">
              <a:rPr lang="fr-FR"/>
              <a:pPr/>
              <a:t>‹N°›</a:t>
            </a:fld>
            <a:endParaRPr lang="fr-FR"/>
          </a:p>
        </p:txBody>
      </p:sp>
    </p:spTree>
    <p:extLst>
      <p:ext uri="{BB962C8B-B14F-4D97-AF65-F5344CB8AC3E}">
        <p14:creationId xmlns:p14="http://schemas.microsoft.com/office/powerpoint/2010/main" val="26045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A41AE257-5372-48A9-8FEF-C7D1FC8123BD}" type="slidenum">
              <a:rPr lang="fr-FR"/>
              <a:pPr/>
              <a:t>‹N°›</a:t>
            </a:fld>
            <a:endParaRPr lang="fr-FR"/>
          </a:p>
        </p:txBody>
      </p:sp>
    </p:spTree>
    <p:extLst>
      <p:ext uri="{BB962C8B-B14F-4D97-AF65-F5344CB8AC3E}">
        <p14:creationId xmlns:p14="http://schemas.microsoft.com/office/powerpoint/2010/main" val="107182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616825" y="671513"/>
            <a:ext cx="2270125" cy="604996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01688" y="671513"/>
            <a:ext cx="6662737" cy="60499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49198FAC-70AD-4203-822A-0E868E1A1740}" type="slidenum">
              <a:rPr lang="fr-FR"/>
              <a:pPr/>
              <a:t>‹N°›</a:t>
            </a:fld>
            <a:endParaRPr lang="fr-FR"/>
          </a:p>
        </p:txBody>
      </p:sp>
    </p:spTree>
    <p:extLst>
      <p:ext uri="{BB962C8B-B14F-4D97-AF65-F5344CB8AC3E}">
        <p14:creationId xmlns:p14="http://schemas.microsoft.com/office/powerpoint/2010/main" val="336143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96857610-0961-4A26-A39B-F634C24571FE}" type="slidenum">
              <a:rPr lang="fr-FR"/>
              <a:pPr/>
              <a:t>‹N°›</a:t>
            </a:fld>
            <a:endParaRPr lang="fr-FR"/>
          </a:p>
        </p:txBody>
      </p:sp>
    </p:spTree>
    <p:extLst>
      <p:ext uri="{BB962C8B-B14F-4D97-AF65-F5344CB8AC3E}">
        <p14:creationId xmlns:p14="http://schemas.microsoft.com/office/powerpoint/2010/main" val="56037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50" y="4859338"/>
            <a:ext cx="9085263"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844550" y="3205163"/>
            <a:ext cx="9085263"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271BD4BB-EA7B-4F5D-9457-CA846306B29C}" type="slidenum">
              <a:rPr lang="fr-FR"/>
              <a:pPr/>
              <a:t>‹N°›</a:t>
            </a:fld>
            <a:endParaRPr lang="fr-FR"/>
          </a:p>
        </p:txBody>
      </p:sp>
    </p:spTree>
    <p:extLst>
      <p:ext uri="{BB962C8B-B14F-4D97-AF65-F5344CB8AC3E}">
        <p14:creationId xmlns:p14="http://schemas.microsoft.com/office/powerpoint/2010/main" val="287999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01688" y="2184400"/>
            <a:ext cx="4465637"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19725" y="2184400"/>
            <a:ext cx="4467225" cy="4537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478C14D-8739-42C7-9CEA-0624B2AEADF1}" type="slidenum">
              <a:rPr lang="fr-FR"/>
              <a:pPr/>
              <a:t>‹N°›</a:t>
            </a:fld>
            <a:endParaRPr lang="fr-FR"/>
          </a:p>
        </p:txBody>
      </p:sp>
    </p:spTree>
    <p:extLst>
      <p:ext uri="{BB962C8B-B14F-4D97-AF65-F5344CB8AC3E}">
        <p14:creationId xmlns:p14="http://schemas.microsoft.com/office/powerpoint/2010/main" val="199144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4988" y="303213"/>
            <a:ext cx="9618662" cy="1260475"/>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34988" y="1692275"/>
            <a:ext cx="4722812"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34988" y="2398713"/>
            <a:ext cx="4722812"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29250" y="1692275"/>
            <a:ext cx="4724400" cy="7064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429250" y="2398713"/>
            <a:ext cx="4724400" cy="43576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785E8FF3-9205-4895-AA81-6C2F3408F777}" type="slidenum">
              <a:rPr lang="fr-FR"/>
              <a:pPr/>
              <a:t>‹N°›</a:t>
            </a:fld>
            <a:endParaRPr lang="fr-FR"/>
          </a:p>
        </p:txBody>
      </p:sp>
    </p:spTree>
    <p:extLst>
      <p:ext uri="{BB962C8B-B14F-4D97-AF65-F5344CB8AC3E}">
        <p14:creationId xmlns:p14="http://schemas.microsoft.com/office/powerpoint/2010/main" val="291864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23E78827-C2D8-4E92-8C1B-F89DD33C4459}" type="slidenum">
              <a:rPr lang="fr-FR"/>
              <a:pPr/>
              <a:t>‹N°›</a:t>
            </a:fld>
            <a:endParaRPr lang="fr-FR"/>
          </a:p>
        </p:txBody>
      </p:sp>
    </p:spTree>
    <p:extLst>
      <p:ext uri="{BB962C8B-B14F-4D97-AF65-F5344CB8AC3E}">
        <p14:creationId xmlns:p14="http://schemas.microsoft.com/office/powerpoint/2010/main" val="1290424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1FC02138-2A1B-42EC-BC0F-94A436D3A936}" type="slidenum">
              <a:rPr lang="fr-FR"/>
              <a:pPr/>
              <a:t>‹N°›</a:t>
            </a:fld>
            <a:endParaRPr lang="fr-FR"/>
          </a:p>
        </p:txBody>
      </p:sp>
    </p:spTree>
    <p:extLst>
      <p:ext uri="{BB962C8B-B14F-4D97-AF65-F5344CB8AC3E}">
        <p14:creationId xmlns:p14="http://schemas.microsoft.com/office/powerpoint/2010/main" val="223070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988" y="301625"/>
            <a:ext cx="3516312" cy="1281113"/>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178300" y="301625"/>
            <a:ext cx="5975350" cy="6454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988" y="1582738"/>
            <a:ext cx="3516312" cy="5173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A9FC6A88-18E2-4B98-ACCC-1C8FDD6E2E1F}" type="slidenum">
              <a:rPr lang="fr-FR"/>
              <a:pPr/>
              <a:t>‹N°›</a:t>
            </a:fld>
            <a:endParaRPr lang="fr-FR"/>
          </a:p>
        </p:txBody>
      </p:sp>
    </p:spTree>
    <p:extLst>
      <p:ext uri="{BB962C8B-B14F-4D97-AF65-F5344CB8AC3E}">
        <p14:creationId xmlns:p14="http://schemas.microsoft.com/office/powerpoint/2010/main" val="345270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500" y="5294313"/>
            <a:ext cx="6413500" cy="623887"/>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095500" y="676275"/>
            <a:ext cx="6413500"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095500" y="5918200"/>
            <a:ext cx="6413500" cy="8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ACC1466A-A3DD-4199-A402-8DF614A0A32E}" type="slidenum">
              <a:rPr lang="fr-FR"/>
              <a:pPr/>
              <a:t>‹N°›</a:t>
            </a:fld>
            <a:endParaRPr lang="fr-FR"/>
          </a:p>
        </p:txBody>
      </p:sp>
    </p:spTree>
    <p:extLst>
      <p:ext uri="{BB962C8B-B14F-4D97-AF65-F5344CB8AC3E}">
        <p14:creationId xmlns:p14="http://schemas.microsoft.com/office/powerpoint/2010/main" val="126125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8" descr="fond charte italienn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588" y="0"/>
            <a:ext cx="10691813" cy="7561263"/>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801688" y="671513"/>
            <a:ext cx="9085262" cy="1262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6793" tIns="53396" rIns="106793" bIns="53396" numCol="1" anchor="ctr" anchorCtr="0" compatLnSpc="1">
            <a:prstTxWarp prst="textNoShape">
              <a:avLst/>
            </a:prstTxWarp>
          </a:bodyPr>
          <a:lstStyle/>
          <a:p>
            <a:pPr lvl="0"/>
            <a:r>
              <a:rPr lang="fr-FR" smtClean="0"/>
              <a:t>Cliquez et modifiez le titre</a:t>
            </a:r>
          </a:p>
        </p:txBody>
      </p:sp>
      <p:sp>
        <p:nvSpPr>
          <p:cNvPr id="1027" name="Rectangle 3"/>
          <p:cNvSpPr>
            <a:spLocks noGrp="1" noChangeArrowheads="1"/>
          </p:cNvSpPr>
          <p:nvPr>
            <p:ph type="body" idx="1"/>
          </p:nvPr>
        </p:nvSpPr>
        <p:spPr bwMode="auto">
          <a:xfrm>
            <a:off x="801688" y="2184400"/>
            <a:ext cx="9085262" cy="453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6793" tIns="53396" rIns="106793" bIns="53396"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801688" y="6891338"/>
            <a:ext cx="2227262" cy="503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6793" tIns="53396" rIns="106793" bIns="53396" numCol="1" anchor="t" anchorCtr="0" compatLnSpc="1">
            <a:prstTxWarp prst="textNoShape">
              <a:avLst/>
            </a:prstTxWarp>
          </a:bodyPr>
          <a:lstStyle>
            <a:lvl1pPr defTabSz="1068388">
              <a:defRPr sz="1600"/>
            </a:lvl1pPr>
          </a:lstStyle>
          <a:p>
            <a:endParaRPr lang="fr-FR"/>
          </a:p>
        </p:txBody>
      </p:sp>
      <p:sp>
        <p:nvSpPr>
          <p:cNvPr id="1029" name="Rectangle 5"/>
          <p:cNvSpPr>
            <a:spLocks noGrp="1" noChangeArrowheads="1"/>
          </p:cNvSpPr>
          <p:nvPr>
            <p:ph type="ftr" sz="quarter" idx="3"/>
          </p:nvPr>
        </p:nvSpPr>
        <p:spPr bwMode="auto">
          <a:xfrm>
            <a:off x="3651250" y="6891338"/>
            <a:ext cx="3386138" cy="503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6793" tIns="53396" rIns="106793" bIns="53396" numCol="1" anchor="t" anchorCtr="0" compatLnSpc="1">
            <a:prstTxWarp prst="textNoShape">
              <a:avLst/>
            </a:prstTxWarp>
          </a:bodyPr>
          <a:lstStyle>
            <a:lvl1pPr algn="ctr" defTabSz="1068388">
              <a:defRPr sz="1600"/>
            </a:lvl1pPr>
          </a:lstStyle>
          <a:p>
            <a:endParaRPr lang="fr-FR"/>
          </a:p>
        </p:txBody>
      </p:sp>
      <p:sp>
        <p:nvSpPr>
          <p:cNvPr id="1030" name="Rectangle 6"/>
          <p:cNvSpPr>
            <a:spLocks noGrp="1" noChangeArrowheads="1"/>
          </p:cNvSpPr>
          <p:nvPr>
            <p:ph type="sldNum" sz="quarter" idx="4"/>
          </p:nvPr>
        </p:nvSpPr>
        <p:spPr bwMode="auto">
          <a:xfrm>
            <a:off x="7659688" y="6891338"/>
            <a:ext cx="2227262" cy="5032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106793" tIns="53396" rIns="106793" bIns="53396" numCol="1" anchor="t" anchorCtr="0" compatLnSpc="1">
            <a:prstTxWarp prst="textNoShape">
              <a:avLst/>
            </a:prstTxWarp>
          </a:bodyPr>
          <a:lstStyle>
            <a:lvl1pPr algn="r" defTabSz="1068388">
              <a:defRPr sz="1600"/>
            </a:lvl1pPr>
          </a:lstStyle>
          <a:p>
            <a:fld id="{B009A409-6CF5-41A9-B56E-B7EB5D9A92BB}"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68388" rtl="0" fontAlgn="base">
        <a:spcBef>
          <a:spcPct val="0"/>
        </a:spcBef>
        <a:spcAft>
          <a:spcPct val="0"/>
        </a:spcAft>
        <a:defRPr sz="5100">
          <a:solidFill>
            <a:schemeClr val="tx2"/>
          </a:solidFill>
          <a:latin typeface="+mj-lt"/>
          <a:ea typeface="+mj-ea"/>
          <a:cs typeface="+mj-cs"/>
        </a:defRPr>
      </a:lvl1pPr>
      <a:lvl2pPr algn="ctr" defTabSz="1068388" rtl="0" fontAlgn="base">
        <a:spcBef>
          <a:spcPct val="0"/>
        </a:spcBef>
        <a:spcAft>
          <a:spcPct val="0"/>
        </a:spcAft>
        <a:defRPr sz="5100">
          <a:solidFill>
            <a:schemeClr val="tx2"/>
          </a:solidFill>
          <a:latin typeface="Arial" charset="0"/>
          <a:ea typeface="ＭＳ Ｐゴシック" pitchFamily="-128" charset="-128"/>
        </a:defRPr>
      </a:lvl2pPr>
      <a:lvl3pPr algn="ctr" defTabSz="1068388" rtl="0" fontAlgn="base">
        <a:spcBef>
          <a:spcPct val="0"/>
        </a:spcBef>
        <a:spcAft>
          <a:spcPct val="0"/>
        </a:spcAft>
        <a:defRPr sz="5100">
          <a:solidFill>
            <a:schemeClr val="tx2"/>
          </a:solidFill>
          <a:latin typeface="Arial" charset="0"/>
          <a:ea typeface="ＭＳ Ｐゴシック" pitchFamily="-128" charset="-128"/>
        </a:defRPr>
      </a:lvl3pPr>
      <a:lvl4pPr algn="ctr" defTabSz="1068388" rtl="0" fontAlgn="base">
        <a:spcBef>
          <a:spcPct val="0"/>
        </a:spcBef>
        <a:spcAft>
          <a:spcPct val="0"/>
        </a:spcAft>
        <a:defRPr sz="5100">
          <a:solidFill>
            <a:schemeClr val="tx2"/>
          </a:solidFill>
          <a:latin typeface="Arial" charset="0"/>
          <a:ea typeface="ＭＳ Ｐゴシック" pitchFamily="-128" charset="-128"/>
        </a:defRPr>
      </a:lvl4pPr>
      <a:lvl5pPr algn="ctr" defTabSz="1068388" rtl="0" fontAlgn="base">
        <a:spcBef>
          <a:spcPct val="0"/>
        </a:spcBef>
        <a:spcAft>
          <a:spcPct val="0"/>
        </a:spcAft>
        <a:defRPr sz="5100">
          <a:solidFill>
            <a:schemeClr val="tx2"/>
          </a:solidFill>
          <a:latin typeface="Arial" charset="0"/>
          <a:ea typeface="ＭＳ Ｐゴシック" pitchFamily="-128" charset="-128"/>
        </a:defRPr>
      </a:lvl5pPr>
      <a:lvl6pPr marL="457200" algn="ctr" defTabSz="1068388" rtl="0" fontAlgn="base">
        <a:spcBef>
          <a:spcPct val="0"/>
        </a:spcBef>
        <a:spcAft>
          <a:spcPct val="0"/>
        </a:spcAft>
        <a:defRPr sz="5100">
          <a:solidFill>
            <a:schemeClr val="tx2"/>
          </a:solidFill>
          <a:latin typeface="Arial" charset="0"/>
          <a:ea typeface="ＭＳ Ｐゴシック" pitchFamily="-128" charset="-128"/>
        </a:defRPr>
      </a:lvl6pPr>
      <a:lvl7pPr marL="914400" algn="ctr" defTabSz="1068388" rtl="0" fontAlgn="base">
        <a:spcBef>
          <a:spcPct val="0"/>
        </a:spcBef>
        <a:spcAft>
          <a:spcPct val="0"/>
        </a:spcAft>
        <a:defRPr sz="5100">
          <a:solidFill>
            <a:schemeClr val="tx2"/>
          </a:solidFill>
          <a:latin typeface="Arial" charset="0"/>
          <a:ea typeface="ＭＳ Ｐゴシック" pitchFamily="-128" charset="-128"/>
        </a:defRPr>
      </a:lvl7pPr>
      <a:lvl8pPr marL="1371600" algn="ctr" defTabSz="1068388" rtl="0" fontAlgn="base">
        <a:spcBef>
          <a:spcPct val="0"/>
        </a:spcBef>
        <a:spcAft>
          <a:spcPct val="0"/>
        </a:spcAft>
        <a:defRPr sz="5100">
          <a:solidFill>
            <a:schemeClr val="tx2"/>
          </a:solidFill>
          <a:latin typeface="Arial" charset="0"/>
          <a:ea typeface="ＭＳ Ｐゴシック" pitchFamily="-128" charset="-128"/>
        </a:defRPr>
      </a:lvl8pPr>
      <a:lvl9pPr marL="1828800" algn="ctr" defTabSz="1068388" rtl="0" fontAlgn="base">
        <a:spcBef>
          <a:spcPct val="0"/>
        </a:spcBef>
        <a:spcAft>
          <a:spcPct val="0"/>
        </a:spcAft>
        <a:defRPr sz="5100">
          <a:solidFill>
            <a:schemeClr val="tx2"/>
          </a:solidFill>
          <a:latin typeface="Arial" charset="0"/>
          <a:ea typeface="ＭＳ Ｐゴシック" pitchFamily="-128" charset="-128"/>
        </a:defRPr>
      </a:lvl9pPr>
    </p:titleStyle>
    <p:bodyStyle>
      <a:lvl1pPr marL="400050" indent="-400050" algn="l" defTabSz="1068388" rtl="0" fontAlgn="base">
        <a:spcBef>
          <a:spcPct val="20000"/>
        </a:spcBef>
        <a:spcAft>
          <a:spcPct val="0"/>
        </a:spcAft>
        <a:buChar char="•"/>
        <a:defRPr sz="3700">
          <a:solidFill>
            <a:schemeClr val="tx1"/>
          </a:solidFill>
          <a:latin typeface="+mn-lt"/>
          <a:ea typeface="+mn-ea"/>
          <a:cs typeface="+mn-cs"/>
        </a:defRPr>
      </a:lvl1pPr>
      <a:lvl2pPr marL="868363" indent="-334963" algn="l" defTabSz="1068388" rtl="0" fontAlgn="base">
        <a:spcBef>
          <a:spcPct val="20000"/>
        </a:spcBef>
        <a:spcAft>
          <a:spcPct val="0"/>
        </a:spcAft>
        <a:buChar char="–"/>
        <a:defRPr sz="3300">
          <a:solidFill>
            <a:schemeClr val="tx1"/>
          </a:solidFill>
          <a:latin typeface="+mn-lt"/>
          <a:ea typeface="+mn-ea"/>
        </a:defRPr>
      </a:lvl2pPr>
      <a:lvl3pPr marL="1335088" indent="-266700" algn="l" defTabSz="1068388" rtl="0" fontAlgn="base">
        <a:spcBef>
          <a:spcPct val="20000"/>
        </a:spcBef>
        <a:spcAft>
          <a:spcPct val="0"/>
        </a:spcAft>
        <a:buChar char="•"/>
        <a:defRPr sz="2800">
          <a:solidFill>
            <a:schemeClr val="tx1"/>
          </a:solidFill>
          <a:latin typeface="+mn-lt"/>
          <a:ea typeface="+mn-ea"/>
        </a:defRPr>
      </a:lvl3pPr>
      <a:lvl4pPr marL="1868488" indent="-266700" algn="l" defTabSz="1068388" rtl="0" fontAlgn="base">
        <a:spcBef>
          <a:spcPct val="20000"/>
        </a:spcBef>
        <a:spcAft>
          <a:spcPct val="0"/>
        </a:spcAft>
        <a:buChar char="–"/>
        <a:defRPr sz="2300">
          <a:solidFill>
            <a:schemeClr val="tx1"/>
          </a:solidFill>
          <a:latin typeface="+mn-lt"/>
          <a:ea typeface="+mn-ea"/>
        </a:defRPr>
      </a:lvl4pPr>
      <a:lvl5pPr marL="2403475" indent="-268288" algn="l" defTabSz="1068388" rtl="0" fontAlgn="base">
        <a:spcBef>
          <a:spcPct val="20000"/>
        </a:spcBef>
        <a:spcAft>
          <a:spcPct val="0"/>
        </a:spcAft>
        <a:buChar char="»"/>
        <a:defRPr sz="2300">
          <a:solidFill>
            <a:schemeClr val="tx1"/>
          </a:solidFill>
          <a:latin typeface="+mn-lt"/>
          <a:ea typeface="+mn-ea"/>
        </a:defRPr>
      </a:lvl5pPr>
      <a:lvl6pPr marL="2860675" indent="-268288" algn="l" defTabSz="1068388" rtl="0" fontAlgn="base">
        <a:spcBef>
          <a:spcPct val="20000"/>
        </a:spcBef>
        <a:spcAft>
          <a:spcPct val="0"/>
        </a:spcAft>
        <a:buChar char="»"/>
        <a:defRPr sz="2300">
          <a:solidFill>
            <a:schemeClr val="tx1"/>
          </a:solidFill>
          <a:latin typeface="+mn-lt"/>
          <a:ea typeface="+mn-ea"/>
        </a:defRPr>
      </a:lvl6pPr>
      <a:lvl7pPr marL="3317875" indent="-268288" algn="l" defTabSz="1068388" rtl="0" fontAlgn="base">
        <a:spcBef>
          <a:spcPct val="20000"/>
        </a:spcBef>
        <a:spcAft>
          <a:spcPct val="0"/>
        </a:spcAft>
        <a:buChar char="»"/>
        <a:defRPr sz="2300">
          <a:solidFill>
            <a:schemeClr val="tx1"/>
          </a:solidFill>
          <a:latin typeface="+mn-lt"/>
          <a:ea typeface="+mn-ea"/>
        </a:defRPr>
      </a:lvl7pPr>
      <a:lvl8pPr marL="3775075" indent="-268288" algn="l" defTabSz="1068388" rtl="0" fontAlgn="base">
        <a:spcBef>
          <a:spcPct val="20000"/>
        </a:spcBef>
        <a:spcAft>
          <a:spcPct val="0"/>
        </a:spcAft>
        <a:buChar char="»"/>
        <a:defRPr sz="2300">
          <a:solidFill>
            <a:schemeClr val="tx1"/>
          </a:solidFill>
          <a:latin typeface="+mn-lt"/>
          <a:ea typeface="+mn-ea"/>
        </a:defRPr>
      </a:lvl8pPr>
      <a:lvl9pPr marL="4232275" indent="-268288" algn="l" defTabSz="1068388" rtl="0" fontAlgn="base">
        <a:spcBef>
          <a:spcPct val="20000"/>
        </a:spcBef>
        <a:spcAft>
          <a:spcPct val="0"/>
        </a:spcAft>
        <a:buChar char="»"/>
        <a:defRPr sz="23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8055" y="109017"/>
            <a:ext cx="7128792" cy="523220"/>
          </a:xfrm>
          <a:prstGeom prst="rect">
            <a:avLst/>
          </a:prstGeom>
        </p:spPr>
        <p:txBody>
          <a:bodyPr wrap="square">
            <a:spAutoFit/>
          </a:bodyPr>
          <a:lstStyle/>
          <a:p>
            <a:pPr algn="ctr"/>
            <a:r>
              <a:rPr lang="fr-FR" sz="2800" b="1" dirty="0">
                <a:solidFill>
                  <a:srgbClr val="7030A0"/>
                </a:solidFill>
                <a:effectLst>
                  <a:outerShdw blurRad="38100" dist="38100" dir="2700000" algn="tl">
                    <a:srgbClr val="000000">
                      <a:alpha val="43137"/>
                    </a:srgbClr>
                  </a:outerShdw>
                </a:effectLst>
              </a:rPr>
              <a:t>CONDITIONS GENERALES DE VENTE</a:t>
            </a:r>
            <a:endParaRPr lang="fr-FR" sz="2800" dirty="0">
              <a:solidFill>
                <a:srgbClr val="7030A0"/>
              </a:solidFill>
              <a:effectLst>
                <a:outerShdw blurRad="38100" dist="38100" dir="2700000" algn="tl">
                  <a:srgbClr val="000000">
                    <a:alpha val="43137"/>
                  </a:srgbClr>
                </a:outerShdw>
              </a:effectLst>
            </a:endParaRPr>
          </a:p>
        </p:txBody>
      </p:sp>
      <p:sp>
        <p:nvSpPr>
          <p:cNvPr id="6" name="Rectangle 5"/>
          <p:cNvSpPr/>
          <p:nvPr/>
        </p:nvSpPr>
        <p:spPr>
          <a:xfrm>
            <a:off x="519783" y="685081"/>
            <a:ext cx="9793088" cy="6093976"/>
          </a:xfrm>
          <a:prstGeom prst="rect">
            <a:avLst/>
          </a:prstGeom>
        </p:spPr>
        <p:txBody>
          <a:bodyPr wrap="square">
            <a:spAutoFit/>
          </a:bodyPr>
          <a:lstStyle/>
          <a:p>
            <a:pPr algn="just"/>
            <a:r>
              <a:rPr lang="fr-FR" sz="1500" b="1" dirty="0">
                <a:solidFill>
                  <a:srgbClr val="7030A0"/>
                </a:solidFill>
              </a:rPr>
              <a:t>1 - Souscription et paiement de </a:t>
            </a:r>
            <a:r>
              <a:rPr lang="fr-FR" sz="1500" b="1" dirty="0" smtClean="0">
                <a:solidFill>
                  <a:srgbClr val="7030A0"/>
                </a:solidFill>
              </a:rPr>
              <a:t>l'abonnement</a:t>
            </a:r>
          </a:p>
          <a:p>
            <a:pPr algn="just"/>
            <a:endParaRPr lang="fr-FR" sz="1500" dirty="0" smtClean="0"/>
          </a:p>
          <a:p>
            <a:pPr algn="just"/>
            <a:r>
              <a:rPr lang="fr-FR" sz="1500" dirty="0" smtClean="0"/>
              <a:t>1.1 L'abonnement annuel est souscrit par le représentant légal pour les abonnés mineurs ou par l'abonné lui-même s'il est majeur.</a:t>
            </a:r>
          </a:p>
          <a:p>
            <a:pPr algn="just"/>
            <a:r>
              <a:rPr lang="fr-FR" sz="1500" dirty="0" smtClean="0"/>
              <a:t>1.2 L'abonnement annuel est souscrit à l’Agence Mobilité du réseau les Bus de l'Etang.</a:t>
            </a:r>
          </a:p>
          <a:p>
            <a:pPr algn="just"/>
            <a:r>
              <a:rPr lang="fr-FR" sz="1500" dirty="0" smtClean="0"/>
              <a:t>1.3 Le souscripteur devra remplir et signer un contrat d'abonnement. </a:t>
            </a:r>
          </a:p>
          <a:p>
            <a:pPr algn="just"/>
            <a:r>
              <a:rPr lang="fr-FR" sz="1500" dirty="0" smtClean="0"/>
              <a:t>1.3 L'acceptation par AUTOBUS DE L’ETANG du contrat d'abonnement entraîne l'ouverture du dossier client.</a:t>
            </a:r>
          </a:p>
          <a:p>
            <a:pPr algn="just"/>
            <a:r>
              <a:rPr lang="fr-FR" sz="1500" dirty="0" smtClean="0"/>
              <a:t>1.4 La société AUTOBUS DE L’ETANG propose 2 modes de paiement : comptant ou 3 fois sans frais.</a:t>
            </a:r>
          </a:p>
          <a:p>
            <a:pPr algn="just"/>
            <a:r>
              <a:rPr lang="fr-FR" sz="1500" dirty="0" smtClean="0"/>
              <a:t>1.5 L'abonnement annuel ne pourra pas être remboursé en cas de non utilisation totale ou partielle.</a:t>
            </a:r>
          </a:p>
          <a:p>
            <a:pPr algn="just"/>
            <a:r>
              <a:rPr lang="fr-FR" sz="1500" dirty="0" smtClean="0"/>
              <a:t>1.6 Tout changement des coordonnées postales du souscripteur devra être communiqué à l’Agence Mobilité les Bus de l'Etang.</a:t>
            </a:r>
          </a:p>
          <a:p>
            <a:pPr algn="just"/>
            <a:endParaRPr lang="fr-FR" sz="1500" dirty="0" smtClean="0"/>
          </a:p>
          <a:p>
            <a:pPr algn="just"/>
            <a:r>
              <a:rPr lang="fr-FR" sz="1500" b="1" dirty="0" smtClean="0">
                <a:solidFill>
                  <a:srgbClr val="7030A0"/>
                </a:solidFill>
              </a:rPr>
              <a:t>2 - Conditions d'utilisation de l'abonnement</a:t>
            </a:r>
          </a:p>
          <a:p>
            <a:pPr algn="just"/>
            <a:endParaRPr lang="fr-FR" sz="1500" b="1" dirty="0" smtClean="0">
              <a:solidFill>
                <a:srgbClr val="7030A0"/>
              </a:solidFill>
            </a:endParaRPr>
          </a:p>
          <a:p>
            <a:pPr algn="just"/>
            <a:r>
              <a:rPr lang="fr-FR" sz="1500" dirty="0" smtClean="0"/>
              <a:t>2.1 L'abonnement est utilisable sur tout le réseau les Bus de l'Etang.</a:t>
            </a:r>
          </a:p>
          <a:p>
            <a:pPr algn="just"/>
            <a:r>
              <a:rPr lang="fr-FR" sz="1500" dirty="0" smtClean="0"/>
              <a:t>2.2 L'abonnement est rigoureusement personnel. Il est composé d'une carte à puce personnalisée portant la photo, le nom et du prénom de l'abonné.</a:t>
            </a:r>
          </a:p>
          <a:p>
            <a:pPr algn="just"/>
            <a:r>
              <a:rPr lang="fr-FR" sz="1500" dirty="0" smtClean="0"/>
              <a:t>2.3 L'abonnement doit être validé à chaque montée dans le bus, en cas d'absence de validation une amende est encourue.</a:t>
            </a:r>
          </a:p>
          <a:p>
            <a:pPr algn="just"/>
            <a:r>
              <a:rPr lang="fr-FR" sz="1500" dirty="0" smtClean="0"/>
              <a:t>En cas de litige sur l'identité du porteur du titre de transport, il pourra être demandé une justification d'identité. </a:t>
            </a:r>
          </a:p>
          <a:p>
            <a:pPr algn="just"/>
            <a:r>
              <a:rPr lang="fr-FR" sz="1500" dirty="0" smtClean="0"/>
              <a:t>Toute utilisation irrégulière entraîne le paiement d'une indemnité forfaitaire, conformément à la réglementation applicable aux services de transports publics de voyageurs.</a:t>
            </a:r>
          </a:p>
          <a:p>
            <a:pPr algn="just"/>
            <a:r>
              <a:rPr lang="fr-FR" sz="1500" dirty="0" smtClean="0"/>
              <a:t>Toute utilisation frauduleuse du titre de transport constatée lors d'un contrôle entraîne l'établissement d'un procès verbal, la résiliation de l'abonnement et le retrait du titre de transport par les agents de contrôle sans préjudice de poursuite devant les tribunaux.</a:t>
            </a:r>
          </a:p>
          <a:p>
            <a:pPr algn="just"/>
            <a:r>
              <a:rPr lang="fr-FR" sz="1500" dirty="0" smtClean="0"/>
              <a:t>2.4 L'abonnement a une validité de 365 jours glissants à compter de la 1ère validation.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7775" y="785247"/>
            <a:ext cx="9649072" cy="5186035"/>
          </a:xfrm>
          <a:prstGeom prst="rect">
            <a:avLst/>
          </a:prstGeom>
        </p:spPr>
        <p:txBody>
          <a:bodyPr wrap="square">
            <a:spAutoFit/>
          </a:bodyPr>
          <a:lstStyle/>
          <a:p>
            <a:endParaRPr lang="fr-FR" sz="1600" dirty="0" smtClean="0"/>
          </a:p>
          <a:p>
            <a:r>
              <a:rPr lang="fr-FR" sz="1500" b="1" dirty="0" smtClean="0">
                <a:solidFill>
                  <a:srgbClr val="7030A0"/>
                </a:solidFill>
              </a:rPr>
              <a:t>3 - Perte, vol et détérioration des titres</a:t>
            </a:r>
          </a:p>
          <a:p>
            <a:endParaRPr lang="fr-FR" sz="1500" dirty="0" smtClean="0"/>
          </a:p>
          <a:p>
            <a:r>
              <a:rPr lang="fr-FR" sz="1500" dirty="0" smtClean="0"/>
              <a:t>3.1 En cas de perte, de vol ou de détérioration de la carte à puce, un duplicata est établit sous 48 heures et à la charge du client </a:t>
            </a:r>
            <a:r>
              <a:rPr lang="fr-FR" sz="1500" dirty="0" smtClean="0"/>
              <a:t>selon </a:t>
            </a:r>
            <a:r>
              <a:rPr lang="fr-FR" sz="1500" dirty="0" smtClean="0"/>
              <a:t>les tarifs en vigueur.</a:t>
            </a:r>
          </a:p>
          <a:p>
            <a:endParaRPr lang="fr-FR" sz="1500" dirty="0" smtClean="0"/>
          </a:p>
          <a:p>
            <a:r>
              <a:rPr lang="fr-FR" sz="1500" dirty="0" smtClean="0"/>
              <a:t>3.2 Conformément à la réglementation en vigueur, l'abonné ne peut pas voyager sans titre de transport.</a:t>
            </a:r>
          </a:p>
          <a:p>
            <a:r>
              <a:rPr lang="fr-FR" sz="1500" dirty="0" smtClean="0"/>
              <a:t>Pendant la durée de délivrance du duplicata, l'abonné devra s'acquitter de titres de transports qui ne pourront pas être remboursés par la société  AUTOBUS DE L’ETANG.</a:t>
            </a:r>
          </a:p>
          <a:p>
            <a:endParaRPr lang="fr-FR" sz="1500" dirty="0" smtClean="0"/>
          </a:p>
          <a:p>
            <a:r>
              <a:rPr lang="fr-FR" sz="1500" b="1" dirty="0" smtClean="0">
                <a:solidFill>
                  <a:srgbClr val="7030A0"/>
                </a:solidFill>
              </a:rPr>
              <a:t>4 - Résiliation du contrat</a:t>
            </a:r>
          </a:p>
          <a:p>
            <a:endParaRPr lang="fr-FR" sz="1500" b="1" dirty="0" smtClean="0">
              <a:solidFill>
                <a:srgbClr val="7030A0"/>
              </a:solidFill>
            </a:endParaRPr>
          </a:p>
          <a:p>
            <a:r>
              <a:rPr lang="fr-FR" sz="1500" dirty="0" smtClean="0"/>
              <a:t>4.1 Aucun remboursement d'abonnement ne sera effectué.</a:t>
            </a:r>
          </a:p>
          <a:p>
            <a:endParaRPr lang="fr-FR" sz="1500" dirty="0" smtClean="0"/>
          </a:p>
          <a:p>
            <a:r>
              <a:rPr lang="fr-FR" sz="1500" dirty="0" smtClean="0"/>
              <a:t>4.2 Le contrat est rompu de plein droit par la société AUTOBUS DE L’ETANG  et la carte à puce bloquée, sans formalité particulière dans les cas suivants:</a:t>
            </a:r>
          </a:p>
          <a:p>
            <a:pPr marL="285750" indent="-285750">
              <a:buFont typeface="Arial" panose="020B0604020202020204" pitchFamily="34" charset="0"/>
              <a:buChar char="•"/>
            </a:pPr>
            <a:r>
              <a:rPr lang="fr-FR" sz="1500" dirty="0" smtClean="0"/>
              <a:t>En cas de fraude établie dans la constitution du dossier (fausse déclaration, falsification des pièces jointes)</a:t>
            </a:r>
          </a:p>
          <a:p>
            <a:pPr marL="285750" indent="-285750">
              <a:buFont typeface="Arial" panose="020B0604020202020204" pitchFamily="34" charset="0"/>
              <a:buChar char="•"/>
            </a:pPr>
            <a:r>
              <a:rPr lang="fr-FR" sz="1500" dirty="0" smtClean="0"/>
              <a:t>En cas de fraude établie dans l'utilisation de l'abonnement annuel</a:t>
            </a:r>
          </a:p>
          <a:p>
            <a:pPr marL="285750" indent="-285750">
              <a:buFont typeface="Arial" panose="020B0604020202020204" pitchFamily="34" charset="0"/>
              <a:buChar char="•"/>
            </a:pPr>
            <a:r>
              <a:rPr lang="fr-FR" sz="1500" dirty="0" smtClean="0"/>
              <a:t>En cas de rejet par l'établissement bancaire d'un règlement établi par chèque</a:t>
            </a:r>
          </a:p>
          <a:p>
            <a:endParaRPr lang="fr-FR" sz="1500" dirty="0" smtClean="0"/>
          </a:p>
          <a:p>
            <a:r>
              <a:rPr lang="fr-FR" sz="1500" dirty="0" smtClean="0"/>
              <a:t>4.3 La société  AUTOBUS DE L’ETANG se réserve le droit de refuser tout nouvel abonnement à un bénéficiaire dont le contrat d'abonnement a déjà été résilié pour l'un des motifs précisés à l'article 4.2.</a:t>
            </a:r>
          </a:p>
        </p:txBody>
      </p:sp>
      <p:sp>
        <p:nvSpPr>
          <p:cNvPr id="8" name="Rectangle 7"/>
          <p:cNvSpPr/>
          <p:nvPr/>
        </p:nvSpPr>
        <p:spPr>
          <a:xfrm>
            <a:off x="2968055" y="109017"/>
            <a:ext cx="7128792" cy="523220"/>
          </a:xfrm>
          <a:prstGeom prst="rect">
            <a:avLst/>
          </a:prstGeom>
        </p:spPr>
        <p:txBody>
          <a:bodyPr wrap="square">
            <a:spAutoFit/>
          </a:bodyPr>
          <a:lstStyle/>
          <a:p>
            <a:pPr algn="ctr"/>
            <a:r>
              <a:rPr lang="fr-FR" sz="2800" b="1" dirty="0">
                <a:solidFill>
                  <a:srgbClr val="7030A0"/>
                </a:solidFill>
                <a:effectLst>
                  <a:outerShdw blurRad="38100" dist="38100" dir="2700000" algn="tl">
                    <a:srgbClr val="000000">
                      <a:alpha val="43137"/>
                    </a:srgbClr>
                  </a:outerShdw>
                </a:effectLst>
              </a:rPr>
              <a:t>CONDITIONS GENERALES DE VENTE</a:t>
            </a:r>
            <a:endParaRPr lang="fr-FR" sz="2800"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8823" y="1261145"/>
            <a:ext cx="9432000" cy="4985980"/>
          </a:xfrm>
          <a:prstGeom prst="rect">
            <a:avLst/>
          </a:prstGeom>
        </p:spPr>
        <p:txBody>
          <a:bodyPr wrap="square">
            <a:spAutoFit/>
          </a:bodyPr>
          <a:lstStyle/>
          <a:p>
            <a:endParaRPr lang="fr-FR" sz="1500" dirty="0" smtClean="0"/>
          </a:p>
          <a:p>
            <a:r>
              <a:rPr lang="fr-FR" sz="1500" b="1" dirty="0" smtClean="0">
                <a:solidFill>
                  <a:srgbClr val="7030A0"/>
                </a:solidFill>
              </a:rPr>
              <a:t>5 - Responsabilité du souscripteur et de l'abonné</a:t>
            </a:r>
          </a:p>
          <a:p>
            <a:endParaRPr lang="fr-FR" sz="1500" b="1" dirty="0" smtClean="0">
              <a:solidFill>
                <a:srgbClr val="7030A0"/>
              </a:solidFill>
            </a:endParaRPr>
          </a:p>
          <a:p>
            <a:r>
              <a:rPr lang="fr-FR" sz="1500" dirty="0" smtClean="0"/>
              <a:t>5.1 Les conditions générales d'abonnement s'imposent à la fois au souscripteur et à l'abonné.</a:t>
            </a:r>
          </a:p>
          <a:p>
            <a:endParaRPr lang="fr-FR" sz="1500" dirty="0" smtClean="0"/>
          </a:p>
          <a:p>
            <a:endParaRPr lang="fr-FR" sz="1500" dirty="0" smtClean="0"/>
          </a:p>
          <a:p>
            <a:r>
              <a:rPr lang="fr-FR" sz="1500" b="1" dirty="0" smtClean="0">
                <a:solidFill>
                  <a:srgbClr val="7030A0"/>
                </a:solidFill>
              </a:rPr>
              <a:t>6 - Disposition diverses</a:t>
            </a:r>
          </a:p>
          <a:p>
            <a:endParaRPr lang="fr-FR" sz="1500" b="1" dirty="0" smtClean="0">
              <a:solidFill>
                <a:srgbClr val="7030A0"/>
              </a:solidFill>
            </a:endParaRPr>
          </a:p>
          <a:p>
            <a:r>
              <a:rPr lang="fr-FR" sz="1500" dirty="0" smtClean="0"/>
              <a:t>6.1 Les conditions générales d'abonnement sont suivies par le service commercial de la société AUTOBUS DE L’ETANG - 37 rue d'Athènes - CS10249 - 13747 Vitrolles Cedex, auquel toute correspondance doit être adressée.</a:t>
            </a:r>
          </a:p>
          <a:p>
            <a:endParaRPr lang="fr-FR" sz="1500" dirty="0" smtClean="0"/>
          </a:p>
          <a:p>
            <a:r>
              <a:rPr lang="fr-FR" sz="1500" dirty="0" smtClean="0"/>
              <a:t>6.2 Les données nécessaires à l'établissement et la gestion d'un abonnement annuel font l'objet d'un traitement informatique et bénéficient de la protection de la loi « informatique et libertés » n°78-17 du 06 janvier 1978.</a:t>
            </a:r>
          </a:p>
          <a:p>
            <a:endParaRPr lang="fr-FR" sz="1500" dirty="0" smtClean="0"/>
          </a:p>
          <a:p>
            <a:r>
              <a:rPr lang="fr-FR" sz="1500" dirty="0" smtClean="0"/>
              <a:t>Le souscripteur et l'abonné bénéficient d'un droit d'accès, de modification, de rectification et de suppression des données le concernant et d'un droit d'opposition à la transmission de ces informations à tout autre exploitant (art.32 du 06 janvier 1978) Ces informations sont strictement réservées à l'usage des AUTOBUS DE L’ETANG et ne seront pas commercialisées.</a:t>
            </a:r>
          </a:p>
          <a:p>
            <a:endParaRPr lang="fr-FR" sz="1800" dirty="0"/>
          </a:p>
        </p:txBody>
      </p:sp>
      <p:sp>
        <p:nvSpPr>
          <p:cNvPr id="3" name="Rectangle 2"/>
          <p:cNvSpPr/>
          <p:nvPr/>
        </p:nvSpPr>
        <p:spPr>
          <a:xfrm>
            <a:off x="2968055" y="109017"/>
            <a:ext cx="7128792" cy="523220"/>
          </a:xfrm>
          <a:prstGeom prst="rect">
            <a:avLst/>
          </a:prstGeom>
        </p:spPr>
        <p:txBody>
          <a:bodyPr wrap="square">
            <a:spAutoFit/>
          </a:bodyPr>
          <a:lstStyle/>
          <a:p>
            <a:pPr algn="ctr"/>
            <a:r>
              <a:rPr lang="fr-FR" sz="2800" b="1" dirty="0">
                <a:solidFill>
                  <a:srgbClr val="7030A0"/>
                </a:solidFill>
                <a:effectLst>
                  <a:outerShdw blurRad="38100" dist="38100" dir="2700000" algn="tl">
                    <a:srgbClr val="000000">
                      <a:alpha val="43137"/>
                    </a:srgbClr>
                  </a:outerShdw>
                </a:effectLst>
              </a:rPr>
              <a:t>CONDITIONS GENERALES DE VENTE</a:t>
            </a:r>
            <a:endParaRPr lang="fr-FR" sz="2800"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18329872"/>
      </p:ext>
    </p:extLst>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672</Words>
  <Application>Microsoft Office PowerPoint</Application>
  <PresentationFormat>Personnalisé</PresentationFormat>
  <Paragraphs>55</Paragraphs>
  <Slides>3</Slides>
  <Notes>2</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Nouvelle présentation</vt:lpstr>
      <vt:lpstr>Présentation PowerPoint</vt:lpstr>
      <vt:lpstr>Présentation PowerPoint</vt:lpstr>
      <vt:lpstr>Présentation PowerPoint</vt:lpstr>
    </vt:vector>
  </TitlesOfParts>
  <Company>lll lll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lll lll</dc:creator>
  <cp:lastModifiedBy>DARGY, Keryan</cp:lastModifiedBy>
  <cp:revision>7</cp:revision>
  <dcterms:created xsi:type="dcterms:W3CDTF">2013-06-18T15:14:32Z</dcterms:created>
  <dcterms:modified xsi:type="dcterms:W3CDTF">2015-01-29T10:23:11Z</dcterms:modified>
</cp:coreProperties>
</file>